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3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8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60648"/>
            <a:ext cx="4916491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2987824" y="260648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FC8004"/>
                </a:solidFill>
              </a:rPr>
              <a:t>Daniel y su familia quieren ir el sábado por la tarde al cine y no saben qué película elegir porque tienen que tener en cuenta las siguientes cuestiones:</a:t>
            </a:r>
            <a:endParaRPr lang="es-ES" b="1" dirty="0">
              <a:solidFill>
                <a:srgbClr val="FC8004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023994" y="1268760"/>
            <a:ext cx="394049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00B050"/>
                </a:solidFill>
              </a:rPr>
              <a:t>1º. De su casa salen a las 5 y 25 de la tarde  y el viaje dura 15  minutos.</a:t>
            </a:r>
          </a:p>
          <a:p>
            <a:endParaRPr lang="es-ES" b="1" dirty="0" smtClean="0">
              <a:solidFill>
                <a:srgbClr val="00B050"/>
              </a:solidFill>
            </a:endParaRPr>
          </a:p>
          <a:p>
            <a:r>
              <a:rPr lang="es-ES" b="1" dirty="0" smtClean="0">
                <a:solidFill>
                  <a:srgbClr val="00B050"/>
                </a:solidFill>
              </a:rPr>
              <a:t>2º. En la entrada del cine tendrán que estar un rato antes de que empiece la película, porque les gusta comprar chucherías .</a:t>
            </a:r>
          </a:p>
          <a:p>
            <a:endParaRPr lang="es-ES" b="1" dirty="0" smtClean="0">
              <a:solidFill>
                <a:srgbClr val="00B050"/>
              </a:solidFill>
            </a:endParaRPr>
          </a:p>
          <a:p>
            <a:r>
              <a:rPr lang="es-ES" b="1" dirty="0" smtClean="0">
                <a:solidFill>
                  <a:srgbClr val="00B050"/>
                </a:solidFill>
              </a:rPr>
              <a:t>3º. En la tienda de chuches, como hay tantas y no saben qué elegir, tardan siempre otros 15 minutos.</a:t>
            </a:r>
          </a:p>
          <a:p>
            <a:endParaRPr lang="es-ES" b="1" dirty="0">
              <a:solidFill>
                <a:srgbClr val="00B050"/>
              </a:solidFill>
            </a:endParaRPr>
          </a:p>
          <a:p>
            <a:r>
              <a:rPr lang="es-ES" b="1" dirty="0" smtClean="0">
                <a:solidFill>
                  <a:srgbClr val="00B050"/>
                </a:solidFill>
              </a:rPr>
              <a:t>4º. Tienes que tener en cuenta, que siempre hay mucha gente, así que en la cola habrá que esperar 10 minutos.</a:t>
            </a:r>
          </a:p>
          <a:p>
            <a:endParaRPr lang="es-ES" b="1" dirty="0">
              <a:solidFill>
                <a:srgbClr val="00B050"/>
              </a:solidFill>
            </a:endParaRPr>
          </a:p>
          <a:p>
            <a:r>
              <a:rPr lang="es-ES" b="1" dirty="0" smtClean="0">
                <a:solidFill>
                  <a:srgbClr val="00B050"/>
                </a:solidFill>
              </a:rPr>
              <a:t>5º. </a:t>
            </a:r>
            <a:r>
              <a:rPr lang="es-ES" b="1" dirty="0">
                <a:solidFill>
                  <a:srgbClr val="00B050"/>
                </a:solidFill>
              </a:rPr>
              <a:t>-La película que elijan deberá durar entre 90 y 95 minutos, porque van con el hermano pequeño y si dura mucho se aburre y empieza a llorar.</a:t>
            </a:r>
          </a:p>
          <a:p>
            <a:endParaRPr lang="es-ES" b="1" dirty="0" smtClean="0">
              <a:solidFill>
                <a:srgbClr val="00B050"/>
              </a:solidFill>
            </a:endParaRPr>
          </a:p>
          <a:p>
            <a:endParaRPr lang="es-ES" b="1" dirty="0" smtClean="0">
              <a:solidFill>
                <a:srgbClr val="00B05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4742" y="5946576"/>
            <a:ext cx="46085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rgbClr val="C00000"/>
                </a:solidFill>
              </a:rPr>
              <a:t>¿Qué película crees que elegirán?</a:t>
            </a:r>
            <a:endParaRPr lang="es-E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41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175</TotalTime>
  <Words>162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Ángulos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3º de PRIMARIA</dc:title>
  <dc:creator>Vicky Carranza</dc:creator>
  <cp:lastModifiedBy>Ricardo</cp:lastModifiedBy>
  <cp:revision>28</cp:revision>
  <dcterms:created xsi:type="dcterms:W3CDTF">2016-05-14T09:26:07Z</dcterms:created>
  <dcterms:modified xsi:type="dcterms:W3CDTF">2016-06-04T18:43:41Z</dcterms:modified>
</cp:coreProperties>
</file>